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9" r:id="rId6"/>
    <p:sldId id="257" r:id="rId7"/>
    <p:sldId id="258" r:id="rId8"/>
    <p:sldId id="266" r:id="rId9"/>
    <p:sldId id="259" r:id="rId10"/>
    <p:sldId id="260" r:id="rId11"/>
    <p:sldId id="268" r:id="rId12"/>
    <p:sldId id="261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607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29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12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098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76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23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98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703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5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3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72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66A2-1D80-4DFB-BE14-B9697F80EB79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27B2-6054-4485-9214-61E7A67299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50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28604"/>
            <a:ext cx="3742706" cy="504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00694" y="5429264"/>
            <a:ext cx="2406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1791 - 1859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57158" y="714356"/>
            <a:ext cx="4714908" cy="4214842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00FF"/>
                </a:solidFill>
              </a:rPr>
              <a:t>«Сказку эту поведаю теперь я свету»</a:t>
            </a:r>
            <a:endParaRPr lang="ru-RU" sz="6600" b="1" i="1" dirty="0">
              <a:solidFill>
                <a:srgbClr val="0000FF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4572000" y="2357430"/>
            <a:ext cx="4071937" cy="264319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Сергей </a:t>
            </a: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Тимофеевич Аксаков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4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285729"/>
            <a:ext cx="5072098" cy="627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214422"/>
            <a:ext cx="385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4000" b="1" dirty="0" smtClean="0"/>
              <a:t>Гимназия (школа),где учился писатель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09015" y="2775142"/>
            <a:ext cx="3979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112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mw2.google.com/mw-panoramio/photos/medium/586548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3581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285852" y="5143512"/>
            <a:ext cx="7072362" cy="105727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ПАМЯТНИК писателю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1162041"/>
            <a:ext cx="32861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Сергей</a:t>
            </a:r>
          </a:p>
          <a:p>
            <a:pPr algn="ctr"/>
            <a:r>
              <a:rPr lang="ru-RU" sz="4000" dirty="0" smtClean="0"/>
              <a:t>Тимофеевич</a:t>
            </a:r>
          </a:p>
          <a:p>
            <a:pPr algn="ctr"/>
            <a:r>
              <a:rPr lang="ru-RU" sz="4000" dirty="0" smtClean="0"/>
              <a:t> Аксакова написал сказку</a:t>
            </a:r>
          </a:p>
          <a:p>
            <a:pPr algn="ctr"/>
            <a:r>
              <a:rPr lang="ru-RU" sz="4000" b="1" dirty="0" smtClean="0"/>
              <a:t>«</a:t>
            </a:r>
            <a:r>
              <a:rPr lang="ru-RU" sz="4000" b="1" dirty="0" err="1" smtClean="0"/>
              <a:t>А́ленький</a:t>
            </a:r>
            <a:r>
              <a:rPr lang="ru-RU" sz="4000" b="1" dirty="0" smtClean="0"/>
              <a:t> </a:t>
            </a:r>
            <a:r>
              <a:rPr lang="ru-RU" sz="4000" b="1" dirty="0" err="1"/>
              <a:t>цвето́чек</a:t>
            </a:r>
            <a:r>
              <a:rPr lang="ru-RU" sz="4000" b="1" dirty="0"/>
              <a:t>» </a:t>
            </a:r>
            <a:r>
              <a:rPr lang="ru-RU" sz="4000" dirty="0" smtClean="0"/>
              <a:t>  </a:t>
            </a:r>
            <a:endParaRPr lang="ru-RU" sz="4000" dirty="0"/>
          </a:p>
        </p:txBody>
      </p:sp>
      <p:pic>
        <p:nvPicPr>
          <p:cNvPr id="4" name="Рисунок 3" descr="http://www.skupiknigi.ru/image/Large/multimedia/books_covers/100325848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143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395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1643074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08" y="1428736"/>
            <a:ext cx="6357982" cy="471490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Как фамилия и имя  этого человека-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Аксаков Сергей Тимофеевич 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/>
              <a:t>Сергей Тимофеевич  Аксаков это кто?-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ПИСАТЕЛЬ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b="1" dirty="0" smtClean="0"/>
              <a:t>Какую сказку написал Аксаков С.Т.-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«Аленький цветочек»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7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 СЕЙЧАС МЫ С ВАМИ ПОСМОТРИМ  СКАЗКУ</a:t>
            </a:r>
            <a:r>
              <a:rPr lang="ru-RU" dirty="0" smtClean="0"/>
              <a:t>                     </a:t>
            </a:r>
            <a:r>
              <a:rPr lang="ru-RU" b="1" dirty="0" smtClean="0">
                <a:solidFill>
                  <a:srgbClr val="FF0000"/>
                </a:solidFill>
              </a:rPr>
              <a:t>« Аленький цветочек»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vladimir-shkola6.ru/images/preview_jpg_157x133_crop_upscale_q8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071810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 октября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/>
              <a:t>225 лет со дня рождения Сергея Тимофеевича Аксакова.</a:t>
            </a:r>
          </a:p>
          <a:p>
            <a:r>
              <a:rPr lang="ru-RU" sz="3600" b="1" i="1" dirty="0" smtClean="0"/>
              <a:t>Русский писатель</a:t>
            </a:r>
          </a:p>
          <a:p>
            <a:r>
              <a:rPr lang="ru-RU" sz="3600" b="1" i="1" dirty="0" smtClean="0"/>
              <a:t>Жил очень давно</a:t>
            </a:r>
          </a:p>
          <a:p>
            <a:r>
              <a:rPr lang="ru-RU" sz="3600" b="1" i="1" dirty="0" smtClean="0"/>
              <a:t>Написал сказку « Аленький цветочек</a:t>
            </a:r>
            <a:r>
              <a:rPr lang="ru-RU" i="1" dirty="0" smtClean="0"/>
              <a:t>»  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Родился 1 октября 1791 года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http://iohotnik.ru/uploads/posts/2014-11/thumbs/1414925177_10-malch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642942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городе Уфе  </a:t>
            </a:r>
            <a:endParaRPr lang="ru-RU" dirty="0"/>
          </a:p>
        </p:txBody>
      </p:sp>
      <p:pic>
        <p:nvPicPr>
          <p:cNvPr id="4" name="Содержимое 3" descr="http://retrostreets.com/images/original/x0dcabbb7d4db031e4d8b41e08f85246b.jpg.pagespeed.ic.fDG99omhl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286676" cy="451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Город Уфа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http://trishurupa.ru/userfiles/_GBR112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68661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ashural.ru/Starina/ufa/original/ufa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36433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357298"/>
            <a:ext cx="12144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000108"/>
            <a:ext cx="36988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Сейчас 2016год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000108"/>
            <a:ext cx="39392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Давно 1790годы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928934"/>
            <a:ext cx="2909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300 лет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8143932" cy="598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980728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929198"/>
            <a:ext cx="5181547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в котором 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родился -ПИСАТЕЛЬ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642918"/>
            <a:ext cx="3929090" cy="56436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2976" y="928670"/>
            <a:ext cx="30626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Мама писателя -Мария Николаевна</a:t>
            </a:r>
          </a:p>
          <a:p>
            <a:r>
              <a:rPr lang="ru-RU" sz="4000" b="1" dirty="0" smtClean="0"/>
              <a:t>Аксакова</a:t>
            </a:r>
          </a:p>
          <a:p>
            <a:r>
              <a:rPr lang="ru-RU" sz="4000" b="1" dirty="0" smtClean="0"/>
              <a:t> </a:t>
            </a:r>
            <a:r>
              <a:rPr lang="ru-RU" sz="4000" dirty="0" smtClean="0"/>
              <a:t> 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3857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08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86182" y="30718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Папа писателя</a:t>
            </a:r>
          </a:p>
          <a:p>
            <a:pPr algn="ctr"/>
            <a:r>
              <a:rPr lang="ru-RU" sz="4000" b="1" dirty="0" smtClean="0"/>
              <a:t> - Тимофей</a:t>
            </a:r>
          </a:p>
          <a:p>
            <a:pPr algn="ctr"/>
            <a:r>
              <a:rPr lang="ru-RU" sz="4000" b="1" dirty="0" smtClean="0"/>
              <a:t>Степанович Аксаков. </a:t>
            </a: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www.aksakov.info/img/aksakov18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85794"/>
            <a:ext cx="3571900" cy="507209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40005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3438" y="1285860"/>
            <a:ext cx="4032448" cy="407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Здесь прошло детство   писателя.</a:t>
            </a:r>
          </a:p>
          <a:p>
            <a:r>
              <a:rPr lang="ru-RU" sz="3600" b="1" dirty="0" smtClean="0"/>
              <a:t> Рано полюбил книги.</a:t>
            </a:r>
          </a:p>
          <a:p>
            <a:r>
              <a:rPr lang="ru-RU" sz="3600" b="1" dirty="0" smtClean="0"/>
              <a:t> В четыре года уже хорошо читал.</a:t>
            </a:r>
          </a:p>
          <a:p>
            <a:r>
              <a:rPr lang="ru-RU" sz="3600" b="1" dirty="0" smtClean="0"/>
              <a:t>   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2969797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14290"/>
            <a:ext cx="500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Село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Ново-Аксаково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0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164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«Сказку эту поведаю теперь я свету»</vt:lpstr>
      <vt:lpstr>1 октября </vt:lpstr>
      <vt:lpstr> Родился 1 октября 1791 года </vt:lpstr>
      <vt:lpstr>в городе Уфе  </vt:lpstr>
      <vt:lpstr>Город Уфа</vt:lpstr>
      <vt:lpstr>Слайд 6</vt:lpstr>
      <vt:lpstr>Слайд 7</vt:lpstr>
      <vt:lpstr>Слайд 8</vt:lpstr>
      <vt:lpstr>Слайд 9</vt:lpstr>
      <vt:lpstr>Слайд 10</vt:lpstr>
      <vt:lpstr>ПАМЯТНИК писателю</vt:lpstr>
      <vt:lpstr>Слайд 12</vt:lpstr>
      <vt:lpstr>ВОПРОСЫ</vt:lpstr>
      <vt:lpstr>А СЕЙЧАС МЫ С ВАМИ ПОСМОТРИМ  СКАЗКУ                     « Аленький цветочек»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Пользователь</cp:lastModifiedBy>
  <cp:revision>14</cp:revision>
  <dcterms:created xsi:type="dcterms:W3CDTF">2014-12-10T16:54:26Z</dcterms:created>
  <dcterms:modified xsi:type="dcterms:W3CDTF">2016-09-27T07:31:03Z</dcterms:modified>
</cp:coreProperties>
</file>